
<file path=[Content_Types].xml><?xml version="1.0" encoding="utf-8"?>
<Types xmlns="http://schemas.openxmlformats.org/package/2006/content-types">
  <Default Extension="jpeg" ContentType="image/jpeg"/>
  <Default Extension="JPG" ContentType="image/.jp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</p:sldIdLst>
  <p:sldSz cx="615569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69500" y="1122363"/>
            <a:ext cx="4617000" cy="2387600"/>
          </a:xfrm>
        </p:spPr>
        <p:txBody>
          <a:bodyPr anchor="b"/>
          <a:lstStyle>
            <a:lvl1pPr algn="ctr">
              <a:defRPr sz="404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69500" y="3602038"/>
            <a:ext cx="4617000" cy="1655762"/>
          </a:xfrm>
        </p:spPr>
        <p:txBody>
          <a:bodyPr/>
          <a:lstStyle>
            <a:lvl1pPr marL="0" indent="0" algn="ctr">
              <a:buNone/>
              <a:defRPr sz="1615"/>
            </a:lvl1pPr>
            <a:lvl2pPr marL="307975" indent="0" algn="ctr">
              <a:buNone/>
              <a:defRPr sz="1345"/>
            </a:lvl2pPr>
            <a:lvl3pPr marL="615315" indent="0" algn="ctr">
              <a:buNone/>
              <a:defRPr sz="1210"/>
            </a:lvl3pPr>
            <a:lvl4pPr marL="923290" indent="0" algn="ctr">
              <a:buNone/>
              <a:defRPr sz="1075"/>
            </a:lvl4pPr>
            <a:lvl5pPr marL="1231265" indent="0" algn="ctr">
              <a:buNone/>
              <a:defRPr sz="1075"/>
            </a:lvl5pPr>
            <a:lvl6pPr marL="1539240" indent="0" algn="ctr">
              <a:buNone/>
              <a:defRPr sz="1075"/>
            </a:lvl6pPr>
            <a:lvl7pPr marL="1846580" indent="0" algn="ctr">
              <a:buNone/>
              <a:defRPr sz="1075"/>
            </a:lvl7pPr>
            <a:lvl8pPr marL="2154555" indent="0" algn="ctr">
              <a:buNone/>
              <a:defRPr sz="1075"/>
            </a:lvl8pPr>
            <a:lvl9pPr marL="2462530" indent="0" algn="ctr">
              <a:buNone/>
              <a:defRPr sz="1075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405388" y="365125"/>
            <a:ext cx="1327388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23225" y="365125"/>
            <a:ext cx="3905213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0019" y="1709738"/>
            <a:ext cx="5309550" cy="2852737"/>
          </a:xfrm>
        </p:spPr>
        <p:txBody>
          <a:bodyPr anchor="b"/>
          <a:lstStyle>
            <a:lvl1pPr>
              <a:defRPr sz="404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20019" y="4589463"/>
            <a:ext cx="5309550" cy="1500187"/>
          </a:xfrm>
        </p:spPr>
        <p:txBody>
          <a:bodyPr/>
          <a:lstStyle>
            <a:lvl1pPr marL="0" indent="0">
              <a:buNone/>
              <a:defRPr sz="1615">
                <a:solidFill>
                  <a:schemeClr val="tx1">
                    <a:tint val="75000"/>
                  </a:schemeClr>
                </a:solidFill>
              </a:defRPr>
            </a:lvl1pPr>
            <a:lvl2pPr marL="307975" indent="0">
              <a:buNone/>
              <a:defRPr sz="1345">
                <a:solidFill>
                  <a:schemeClr val="tx1">
                    <a:tint val="75000"/>
                  </a:schemeClr>
                </a:solidFill>
              </a:defRPr>
            </a:lvl2pPr>
            <a:lvl3pPr marL="615315" indent="0">
              <a:buNone/>
              <a:defRPr sz="1210">
                <a:solidFill>
                  <a:schemeClr val="tx1">
                    <a:tint val="75000"/>
                  </a:schemeClr>
                </a:solidFill>
              </a:defRPr>
            </a:lvl3pPr>
            <a:lvl4pPr marL="923290" indent="0">
              <a:buNone/>
              <a:defRPr sz="1075">
                <a:solidFill>
                  <a:schemeClr val="tx1">
                    <a:tint val="75000"/>
                  </a:schemeClr>
                </a:solidFill>
              </a:defRPr>
            </a:lvl4pPr>
            <a:lvl5pPr marL="1231265" indent="0">
              <a:buNone/>
              <a:defRPr sz="1075">
                <a:solidFill>
                  <a:schemeClr val="tx1">
                    <a:tint val="75000"/>
                  </a:schemeClr>
                </a:solidFill>
              </a:defRPr>
            </a:lvl5pPr>
            <a:lvl6pPr marL="1539240" indent="0">
              <a:buNone/>
              <a:defRPr sz="1075">
                <a:solidFill>
                  <a:schemeClr val="tx1">
                    <a:tint val="75000"/>
                  </a:schemeClr>
                </a:solidFill>
              </a:defRPr>
            </a:lvl6pPr>
            <a:lvl7pPr marL="1846580" indent="0">
              <a:buNone/>
              <a:defRPr sz="1075">
                <a:solidFill>
                  <a:schemeClr val="tx1">
                    <a:tint val="75000"/>
                  </a:schemeClr>
                </a:solidFill>
              </a:defRPr>
            </a:lvl7pPr>
            <a:lvl8pPr marL="2154555" indent="0">
              <a:buNone/>
              <a:defRPr sz="1075">
                <a:solidFill>
                  <a:schemeClr val="tx1">
                    <a:tint val="75000"/>
                  </a:schemeClr>
                </a:solidFill>
              </a:defRPr>
            </a:lvl8pPr>
            <a:lvl9pPr marL="2462530" indent="0">
              <a:buNone/>
              <a:defRPr sz="10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23225" y="1825625"/>
            <a:ext cx="26163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116475" y="1825625"/>
            <a:ext cx="26163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4027" y="365125"/>
            <a:ext cx="530955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24027" y="1681163"/>
            <a:ext cx="2604276" cy="823912"/>
          </a:xfrm>
        </p:spPr>
        <p:txBody>
          <a:bodyPr anchor="b"/>
          <a:lstStyle>
            <a:lvl1pPr marL="0" indent="0">
              <a:buNone/>
              <a:defRPr sz="1615" b="1"/>
            </a:lvl1pPr>
            <a:lvl2pPr marL="307975" indent="0">
              <a:buNone/>
              <a:defRPr sz="1345" b="1"/>
            </a:lvl2pPr>
            <a:lvl3pPr marL="615315" indent="0">
              <a:buNone/>
              <a:defRPr sz="1210" b="1"/>
            </a:lvl3pPr>
            <a:lvl4pPr marL="923290" indent="0">
              <a:buNone/>
              <a:defRPr sz="1075" b="1"/>
            </a:lvl4pPr>
            <a:lvl5pPr marL="1231265" indent="0">
              <a:buNone/>
              <a:defRPr sz="1075" b="1"/>
            </a:lvl5pPr>
            <a:lvl6pPr marL="1539240" indent="0">
              <a:buNone/>
              <a:defRPr sz="1075" b="1"/>
            </a:lvl6pPr>
            <a:lvl7pPr marL="1846580" indent="0">
              <a:buNone/>
              <a:defRPr sz="1075" b="1"/>
            </a:lvl7pPr>
            <a:lvl8pPr marL="2154555" indent="0">
              <a:buNone/>
              <a:defRPr sz="1075" b="1"/>
            </a:lvl8pPr>
            <a:lvl9pPr marL="2462530" indent="0">
              <a:buNone/>
              <a:defRPr sz="1075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24027" y="2505075"/>
            <a:ext cx="2604276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116475" y="1681163"/>
            <a:ext cx="2617102" cy="823912"/>
          </a:xfrm>
        </p:spPr>
        <p:txBody>
          <a:bodyPr anchor="b"/>
          <a:lstStyle>
            <a:lvl1pPr marL="0" indent="0">
              <a:buNone/>
              <a:defRPr sz="1615" b="1"/>
            </a:lvl1pPr>
            <a:lvl2pPr marL="307975" indent="0">
              <a:buNone/>
              <a:defRPr sz="1345" b="1"/>
            </a:lvl2pPr>
            <a:lvl3pPr marL="615315" indent="0">
              <a:buNone/>
              <a:defRPr sz="1210" b="1"/>
            </a:lvl3pPr>
            <a:lvl4pPr marL="923290" indent="0">
              <a:buNone/>
              <a:defRPr sz="1075" b="1"/>
            </a:lvl4pPr>
            <a:lvl5pPr marL="1231265" indent="0">
              <a:buNone/>
              <a:defRPr sz="1075" b="1"/>
            </a:lvl5pPr>
            <a:lvl6pPr marL="1539240" indent="0">
              <a:buNone/>
              <a:defRPr sz="1075" b="1"/>
            </a:lvl6pPr>
            <a:lvl7pPr marL="1846580" indent="0">
              <a:buNone/>
              <a:defRPr sz="1075" b="1"/>
            </a:lvl7pPr>
            <a:lvl8pPr marL="2154555" indent="0">
              <a:buNone/>
              <a:defRPr sz="1075" b="1"/>
            </a:lvl8pPr>
            <a:lvl9pPr marL="2462530" indent="0">
              <a:buNone/>
              <a:defRPr sz="1075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116475" y="2505075"/>
            <a:ext cx="2617102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4027" y="457200"/>
            <a:ext cx="1985470" cy="1600200"/>
          </a:xfrm>
        </p:spPr>
        <p:txBody>
          <a:bodyPr anchor="b"/>
          <a:lstStyle>
            <a:lvl1pPr>
              <a:defRPr sz="2155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17102" y="987425"/>
            <a:ext cx="3116475" cy="4873625"/>
          </a:xfrm>
        </p:spPr>
        <p:txBody>
          <a:bodyPr/>
          <a:lstStyle>
            <a:lvl1pPr>
              <a:defRPr sz="2155"/>
            </a:lvl1pPr>
            <a:lvl2pPr>
              <a:defRPr sz="1885"/>
            </a:lvl2pPr>
            <a:lvl3pPr>
              <a:defRPr sz="1615"/>
            </a:lvl3pPr>
            <a:lvl4pPr>
              <a:defRPr sz="1345"/>
            </a:lvl4pPr>
            <a:lvl5pPr>
              <a:defRPr sz="1345"/>
            </a:lvl5pPr>
            <a:lvl6pPr>
              <a:defRPr sz="1345"/>
            </a:lvl6pPr>
            <a:lvl7pPr>
              <a:defRPr sz="1345"/>
            </a:lvl7pPr>
            <a:lvl8pPr>
              <a:defRPr sz="1345"/>
            </a:lvl8pPr>
            <a:lvl9pPr>
              <a:defRPr sz="134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24027" y="2057400"/>
            <a:ext cx="1985470" cy="3811588"/>
          </a:xfrm>
        </p:spPr>
        <p:txBody>
          <a:bodyPr/>
          <a:lstStyle>
            <a:lvl1pPr marL="0" indent="0">
              <a:buNone/>
              <a:defRPr sz="1075"/>
            </a:lvl1pPr>
            <a:lvl2pPr marL="307975" indent="0">
              <a:buNone/>
              <a:defRPr sz="945"/>
            </a:lvl2pPr>
            <a:lvl3pPr marL="615315" indent="0">
              <a:buNone/>
              <a:defRPr sz="810"/>
            </a:lvl3pPr>
            <a:lvl4pPr marL="923290" indent="0">
              <a:buNone/>
              <a:defRPr sz="675"/>
            </a:lvl4pPr>
            <a:lvl5pPr marL="1231265" indent="0">
              <a:buNone/>
              <a:defRPr sz="675"/>
            </a:lvl5pPr>
            <a:lvl6pPr marL="1539240" indent="0">
              <a:buNone/>
              <a:defRPr sz="675"/>
            </a:lvl6pPr>
            <a:lvl7pPr marL="1846580" indent="0">
              <a:buNone/>
              <a:defRPr sz="675"/>
            </a:lvl7pPr>
            <a:lvl8pPr marL="2154555" indent="0">
              <a:buNone/>
              <a:defRPr sz="675"/>
            </a:lvl8pPr>
            <a:lvl9pPr marL="246253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4027" y="457200"/>
            <a:ext cx="1985470" cy="1600200"/>
          </a:xfrm>
        </p:spPr>
        <p:txBody>
          <a:bodyPr anchor="b"/>
          <a:lstStyle>
            <a:lvl1pPr>
              <a:defRPr sz="2155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617102" y="987425"/>
            <a:ext cx="3116475" cy="4873625"/>
          </a:xfrm>
        </p:spPr>
        <p:txBody>
          <a:bodyPr/>
          <a:lstStyle>
            <a:lvl1pPr marL="0" indent="0">
              <a:buNone/>
              <a:defRPr sz="2155"/>
            </a:lvl1pPr>
            <a:lvl2pPr marL="307975" indent="0">
              <a:buNone/>
              <a:defRPr sz="1885"/>
            </a:lvl2pPr>
            <a:lvl3pPr marL="615315" indent="0">
              <a:buNone/>
              <a:defRPr sz="1615"/>
            </a:lvl3pPr>
            <a:lvl4pPr marL="923290" indent="0">
              <a:buNone/>
              <a:defRPr sz="1345"/>
            </a:lvl4pPr>
            <a:lvl5pPr marL="1231265" indent="0">
              <a:buNone/>
              <a:defRPr sz="1345"/>
            </a:lvl5pPr>
            <a:lvl6pPr marL="1539240" indent="0">
              <a:buNone/>
              <a:defRPr sz="1345"/>
            </a:lvl6pPr>
            <a:lvl7pPr marL="1846580" indent="0">
              <a:buNone/>
              <a:defRPr sz="1345"/>
            </a:lvl7pPr>
            <a:lvl8pPr marL="2154555" indent="0">
              <a:buNone/>
              <a:defRPr sz="1345"/>
            </a:lvl8pPr>
            <a:lvl9pPr marL="2462530" indent="0">
              <a:buNone/>
              <a:defRPr sz="134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24027" y="2057400"/>
            <a:ext cx="1985470" cy="3811588"/>
          </a:xfrm>
        </p:spPr>
        <p:txBody>
          <a:bodyPr/>
          <a:lstStyle>
            <a:lvl1pPr marL="0" indent="0">
              <a:buNone/>
              <a:defRPr sz="1075"/>
            </a:lvl1pPr>
            <a:lvl2pPr marL="307975" indent="0">
              <a:buNone/>
              <a:defRPr sz="945"/>
            </a:lvl2pPr>
            <a:lvl3pPr marL="615315" indent="0">
              <a:buNone/>
              <a:defRPr sz="810"/>
            </a:lvl3pPr>
            <a:lvl4pPr marL="923290" indent="0">
              <a:buNone/>
              <a:defRPr sz="675"/>
            </a:lvl4pPr>
            <a:lvl5pPr marL="1231265" indent="0">
              <a:buNone/>
              <a:defRPr sz="675"/>
            </a:lvl5pPr>
            <a:lvl6pPr marL="1539240" indent="0">
              <a:buNone/>
              <a:defRPr sz="675"/>
            </a:lvl6pPr>
            <a:lvl7pPr marL="1846580" indent="0">
              <a:buNone/>
              <a:defRPr sz="675"/>
            </a:lvl7pPr>
            <a:lvl8pPr marL="2154555" indent="0">
              <a:buNone/>
              <a:defRPr sz="675"/>
            </a:lvl8pPr>
            <a:lvl9pPr marL="246253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23225" y="365125"/>
            <a:ext cx="53095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23225" y="1825625"/>
            <a:ext cx="53095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23225" y="6356350"/>
            <a:ext cx="138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039175" y="6356350"/>
            <a:ext cx="20776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347675" y="6356350"/>
            <a:ext cx="138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15315" rtl="0" eaLnBrk="1" latinLnBrk="0" hangingPunct="1">
        <a:lnSpc>
          <a:spcPct val="90000"/>
        </a:lnSpc>
        <a:spcBef>
          <a:spcPct val="0"/>
        </a:spcBef>
        <a:buNone/>
        <a:defRPr sz="29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3670" indent="-153670" algn="l" defTabSz="615315" rtl="0" eaLnBrk="1" latinLnBrk="0" hangingPunct="1">
        <a:lnSpc>
          <a:spcPct val="90000"/>
        </a:lnSpc>
        <a:spcBef>
          <a:spcPct val="135000"/>
        </a:spcBef>
        <a:buFont typeface="Arial" panose="020B0604020202020204" pitchFamily="34" charset="0"/>
        <a:buChar char="•"/>
        <a:defRPr sz="1885" kern="1200">
          <a:solidFill>
            <a:schemeClr val="tx1"/>
          </a:solidFill>
          <a:latin typeface="+mn-lt"/>
          <a:ea typeface="+mn-ea"/>
          <a:cs typeface="+mn-cs"/>
        </a:defRPr>
      </a:lvl1pPr>
      <a:lvl2pPr marL="461645" indent="-153670" algn="l" defTabSz="615315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615" kern="1200">
          <a:solidFill>
            <a:schemeClr val="tx1"/>
          </a:solidFill>
          <a:latin typeface="+mn-lt"/>
          <a:ea typeface="+mn-ea"/>
          <a:cs typeface="+mn-cs"/>
        </a:defRPr>
      </a:lvl2pPr>
      <a:lvl3pPr marL="769620" indent="-153670" algn="l" defTabSz="615315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345" kern="1200">
          <a:solidFill>
            <a:schemeClr val="tx1"/>
          </a:solidFill>
          <a:latin typeface="+mn-lt"/>
          <a:ea typeface="+mn-ea"/>
          <a:cs typeface="+mn-cs"/>
        </a:defRPr>
      </a:lvl3pPr>
      <a:lvl4pPr marL="1077595" indent="-153670" algn="l" defTabSz="615315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10" kern="1200">
          <a:solidFill>
            <a:schemeClr val="tx1"/>
          </a:solidFill>
          <a:latin typeface="+mn-lt"/>
          <a:ea typeface="+mn-ea"/>
          <a:cs typeface="+mn-cs"/>
        </a:defRPr>
      </a:lvl4pPr>
      <a:lvl5pPr marL="1384935" indent="-153670" algn="l" defTabSz="615315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10" kern="1200">
          <a:solidFill>
            <a:schemeClr val="tx1"/>
          </a:solidFill>
          <a:latin typeface="+mn-lt"/>
          <a:ea typeface="+mn-ea"/>
          <a:cs typeface="+mn-cs"/>
        </a:defRPr>
      </a:lvl5pPr>
      <a:lvl6pPr marL="1692910" indent="-153670" algn="l" defTabSz="615315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10" kern="1200">
          <a:solidFill>
            <a:schemeClr val="tx1"/>
          </a:solidFill>
          <a:latin typeface="+mn-lt"/>
          <a:ea typeface="+mn-ea"/>
          <a:cs typeface="+mn-cs"/>
        </a:defRPr>
      </a:lvl6pPr>
      <a:lvl7pPr marL="2000885" indent="-153670" algn="l" defTabSz="615315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10" kern="1200">
          <a:solidFill>
            <a:schemeClr val="tx1"/>
          </a:solidFill>
          <a:latin typeface="+mn-lt"/>
          <a:ea typeface="+mn-ea"/>
          <a:cs typeface="+mn-cs"/>
        </a:defRPr>
      </a:lvl7pPr>
      <a:lvl8pPr marL="2308225" indent="-153670" algn="l" defTabSz="615315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10" kern="1200">
          <a:solidFill>
            <a:schemeClr val="tx1"/>
          </a:solidFill>
          <a:latin typeface="+mn-lt"/>
          <a:ea typeface="+mn-ea"/>
          <a:cs typeface="+mn-cs"/>
        </a:defRPr>
      </a:lvl8pPr>
      <a:lvl9pPr marL="2616200" indent="-153670" algn="l" defTabSz="615315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1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15315" rtl="0" eaLnBrk="1" latinLnBrk="0" hangingPunct="1">
        <a:defRPr sz="1210" kern="1200">
          <a:solidFill>
            <a:schemeClr val="tx1"/>
          </a:solidFill>
          <a:latin typeface="+mn-lt"/>
          <a:ea typeface="+mn-ea"/>
          <a:cs typeface="+mn-cs"/>
        </a:defRPr>
      </a:lvl1pPr>
      <a:lvl2pPr marL="307975" algn="l" defTabSz="615315" rtl="0" eaLnBrk="1" latinLnBrk="0" hangingPunct="1">
        <a:defRPr sz="1210" kern="1200">
          <a:solidFill>
            <a:schemeClr val="tx1"/>
          </a:solidFill>
          <a:latin typeface="+mn-lt"/>
          <a:ea typeface="+mn-ea"/>
          <a:cs typeface="+mn-cs"/>
        </a:defRPr>
      </a:lvl2pPr>
      <a:lvl3pPr marL="615315" algn="l" defTabSz="615315" rtl="0" eaLnBrk="1" latinLnBrk="0" hangingPunct="1">
        <a:defRPr sz="1210" kern="1200">
          <a:solidFill>
            <a:schemeClr val="tx1"/>
          </a:solidFill>
          <a:latin typeface="+mn-lt"/>
          <a:ea typeface="+mn-ea"/>
          <a:cs typeface="+mn-cs"/>
        </a:defRPr>
      </a:lvl3pPr>
      <a:lvl4pPr marL="923290" algn="l" defTabSz="615315" rtl="0" eaLnBrk="1" latinLnBrk="0" hangingPunct="1">
        <a:defRPr sz="1210" kern="1200">
          <a:solidFill>
            <a:schemeClr val="tx1"/>
          </a:solidFill>
          <a:latin typeface="+mn-lt"/>
          <a:ea typeface="+mn-ea"/>
          <a:cs typeface="+mn-cs"/>
        </a:defRPr>
      </a:lvl4pPr>
      <a:lvl5pPr marL="1231265" algn="l" defTabSz="615315" rtl="0" eaLnBrk="1" latinLnBrk="0" hangingPunct="1">
        <a:defRPr sz="1210" kern="1200">
          <a:solidFill>
            <a:schemeClr val="tx1"/>
          </a:solidFill>
          <a:latin typeface="+mn-lt"/>
          <a:ea typeface="+mn-ea"/>
          <a:cs typeface="+mn-cs"/>
        </a:defRPr>
      </a:lvl5pPr>
      <a:lvl6pPr marL="1539240" algn="l" defTabSz="615315" rtl="0" eaLnBrk="1" latinLnBrk="0" hangingPunct="1">
        <a:defRPr sz="1210" kern="1200">
          <a:solidFill>
            <a:schemeClr val="tx1"/>
          </a:solidFill>
          <a:latin typeface="+mn-lt"/>
          <a:ea typeface="+mn-ea"/>
          <a:cs typeface="+mn-cs"/>
        </a:defRPr>
      </a:lvl6pPr>
      <a:lvl7pPr marL="1846580" algn="l" defTabSz="615315" rtl="0" eaLnBrk="1" latinLnBrk="0" hangingPunct="1">
        <a:defRPr sz="1210" kern="1200">
          <a:solidFill>
            <a:schemeClr val="tx1"/>
          </a:solidFill>
          <a:latin typeface="+mn-lt"/>
          <a:ea typeface="+mn-ea"/>
          <a:cs typeface="+mn-cs"/>
        </a:defRPr>
      </a:lvl7pPr>
      <a:lvl8pPr marL="2154555" algn="l" defTabSz="615315" rtl="0" eaLnBrk="1" latinLnBrk="0" hangingPunct="1">
        <a:defRPr sz="1210" kern="1200">
          <a:solidFill>
            <a:schemeClr val="tx1"/>
          </a:solidFill>
          <a:latin typeface="+mn-lt"/>
          <a:ea typeface="+mn-ea"/>
          <a:cs typeface="+mn-cs"/>
        </a:defRPr>
      </a:lvl8pPr>
      <a:lvl9pPr marL="2462530" algn="l" defTabSz="615315" rtl="0" eaLnBrk="1" latinLnBrk="0" hangingPunct="1">
        <a:defRPr sz="121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KD-1-2"/>
          <p:cNvPicPr/>
          <p:nvPr/>
        </p:nvPicPr>
        <p:blipFill>
          <a:blip r:embed="rId1"/>
          <a:stretch>
            <a:fillRect/>
          </a:stretch>
        </p:blipFill>
        <p:spPr>
          <a:xfrm>
            <a:off x="1372870" y="2670175"/>
            <a:ext cx="1260000" cy="900000"/>
          </a:xfrm>
          <a:prstGeom prst="rect">
            <a:avLst/>
          </a:prstGeom>
        </p:spPr>
      </p:pic>
      <p:pic>
        <p:nvPicPr>
          <p:cNvPr id="5" name="图片 4" descr="KD-1"/>
          <p:cNvPicPr/>
          <p:nvPr/>
        </p:nvPicPr>
        <p:blipFill>
          <a:blip r:embed="rId2"/>
          <a:stretch>
            <a:fillRect/>
          </a:stretch>
        </p:blipFill>
        <p:spPr>
          <a:xfrm>
            <a:off x="3932555" y="2670175"/>
            <a:ext cx="1260000" cy="900000"/>
          </a:xfrm>
          <a:prstGeom prst="rect">
            <a:avLst/>
          </a:prstGeom>
        </p:spPr>
      </p:pic>
      <p:pic>
        <p:nvPicPr>
          <p:cNvPr id="6" name="图片 5" descr="KD-1-1"/>
          <p:cNvPicPr/>
          <p:nvPr/>
        </p:nvPicPr>
        <p:blipFill>
          <a:blip r:embed="rId3"/>
          <a:stretch>
            <a:fillRect/>
          </a:stretch>
        </p:blipFill>
        <p:spPr>
          <a:xfrm>
            <a:off x="2653665" y="2670175"/>
            <a:ext cx="1260000" cy="900000"/>
          </a:xfrm>
          <a:prstGeom prst="rect">
            <a:avLst/>
          </a:prstGeom>
        </p:spPr>
      </p:pic>
      <p:pic>
        <p:nvPicPr>
          <p:cNvPr id="7" name="图片 6" descr="NC-3-2"/>
          <p:cNvPicPr/>
          <p:nvPr/>
        </p:nvPicPr>
        <p:blipFill>
          <a:blip r:embed="rId4"/>
          <a:stretch>
            <a:fillRect/>
          </a:stretch>
        </p:blipFill>
        <p:spPr>
          <a:xfrm>
            <a:off x="1372870" y="1747520"/>
            <a:ext cx="1260000" cy="900000"/>
          </a:xfrm>
          <a:prstGeom prst="rect">
            <a:avLst/>
          </a:prstGeom>
        </p:spPr>
      </p:pic>
      <p:pic>
        <p:nvPicPr>
          <p:cNvPr id="8" name="图片 7" descr="NC-3"/>
          <p:cNvPicPr/>
          <p:nvPr/>
        </p:nvPicPr>
        <p:blipFill>
          <a:blip r:embed="rId5"/>
          <a:stretch>
            <a:fillRect/>
          </a:stretch>
        </p:blipFill>
        <p:spPr>
          <a:xfrm>
            <a:off x="3930650" y="1747520"/>
            <a:ext cx="1260000" cy="900000"/>
          </a:xfrm>
          <a:prstGeom prst="rect">
            <a:avLst/>
          </a:prstGeom>
        </p:spPr>
      </p:pic>
      <p:pic>
        <p:nvPicPr>
          <p:cNvPr id="9" name="图片 8" descr="NC-3-1"/>
          <p:cNvPicPr/>
          <p:nvPr/>
        </p:nvPicPr>
        <p:blipFill>
          <a:blip r:embed="rId6"/>
          <a:stretch>
            <a:fillRect/>
          </a:stretch>
        </p:blipFill>
        <p:spPr>
          <a:xfrm>
            <a:off x="2651760" y="1747520"/>
            <a:ext cx="1260000" cy="900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689180" y="1356360"/>
            <a:ext cx="627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DAPI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2989025" y="1379220"/>
            <a:ext cx="5854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Ki67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4166633" y="1379220"/>
            <a:ext cx="7880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Merge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757555" y="2013370"/>
            <a:ext cx="5943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siNC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500380" y="2935390"/>
            <a:ext cx="8515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siTGIF1</a:t>
            </a:r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H:\文章投稿汇总\外面投稿\TGIF1 王保亚\2022.04.16修稿版本\基础实验验证\3. Ki67\KD\KD-2-2.tifKD-2-2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1372870" y="2670175"/>
            <a:ext cx="1260000" cy="900000"/>
          </a:xfrm>
          <a:prstGeom prst="rect">
            <a:avLst/>
          </a:prstGeom>
        </p:spPr>
      </p:pic>
      <p:pic>
        <p:nvPicPr>
          <p:cNvPr id="5" name="图片 4" descr="H:\文章投稿汇总\外面投稿\TGIF1 王保亚\2022.04.16修稿版本\基础实验验证\3. Ki67\KD\KD-2.tifKD-2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930650" y="2670175"/>
            <a:ext cx="1260000" cy="900000"/>
          </a:xfrm>
          <a:prstGeom prst="rect">
            <a:avLst/>
          </a:prstGeom>
        </p:spPr>
      </p:pic>
      <p:pic>
        <p:nvPicPr>
          <p:cNvPr id="6" name="图片 5" descr="H:\文章投稿汇总\外面投稿\TGIF1 王保亚\2022.04.16修稿版本\基础实验验证\3. Ki67\KD\KD-2-1.tifKD-2-1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651760" y="2670175"/>
            <a:ext cx="1260000" cy="900000"/>
          </a:xfrm>
          <a:prstGeom prst="rect">
            <a:avLst/>
          </a:prstGeom>
        </p:spPr>
      </p:pic>
      <p:pic>
        <p:nvPicPr>
          <p:cNvPr id="7" name="图片 6" descr="H:\文章投稿汇总\外面投稿\TGIF1 王保亚\2022.04.16修稿版本\基础实验验证\3. Ki67\NC\NC-2-2.tifNC-2-2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372870" y="1747520"/>
            <a:ext cx="1260000" cy="900000"/>
          </a:xfrm>
          <a:prstGeom prst="rect">
            <a:avLst/>
          </a:prstGeom>
        </p:spPr>
      </p:pic>
      <p:pic>
        <p:nvPicPr>
          <p:cNvPr id="8" name="图片 7" descr="H:\文章投稿汇总\外面投稿\TGIF1 王保亚\2022.04.16修稿版本\基础实验验证\3. Ki67\NC\NC-2.tifNC-2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3930650" y="1747520"/>
            <a:ext cx="1260000" cy="900000"/>
          </a:xfrm>
          <a:prstGeom prst="rect">
            <a:avLst/>
          </a:prstGeom>
        </p:spPr>
      </p:pic>
      <p:pic>
        <p:nvPicPr>
          <p:cNvPr id="9" name="图片 8" descr="H:\文章投稿汇总\外面投稿\TGIF1 王保亚\2022.04.16修稿版本\基础实验验证\3. Ki67\NC\NC-2-1.tifNC-2-1"/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2651760" y="1747520"/>
            <a:ext cx="1260000" cy="900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689180" y="1356360"/>
            <a:ext cx="627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DAPI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2989025" y="1379220"/>
            <a:ext cx="5854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Ki67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4166633" y="1379220"/>
            <a:ext cx="7880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Merge</a:t>
            </a:r>
            <a:endParaRPr lang="en-US" altLang="zh-CN"/>
          </a:p>
        </p:txBody>
      </p:sp>
      <p:sp>
        <p:nvSpPr>
          <p:cNvPr id="2" name="文本框 1"/>
          <p:cNvSpPr txBox="1"/>
          <p:nvPr/>
        </p:nvSpPr>
        <p:spPr>
          <a:xfrm>
            <a:off x="757555" y="2013370"/>
            <a:ext cx="5943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siNC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500380" y="2935390"/>
            <a:ext cx="8515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siTGIF1</a:t>
            </a:r>
            <a:endParaRPr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H:\文章投稿汇总\外面投稿\TGIF1 王保亚\2022.04.16修稿版本\基础实验验证\3. Ki67\KD\KD-3-2.tifKD-3-2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1372632" y="2670175"/>
            <a:ext cx="1260000" cy="900000"/>
          </a:xfrm>
          <a:prstGeom prst="rect">
            <a:avLst/>
          </a:prstGeom>
        </p:spPr>
      </p:pic>
      <p:pic>
        <p:nvPicPr>
          <p:cNvPr id="5" name="图片 4" descr="H:\文章投稿汇总\外面投稿\TGIF1 王保亚\2022.04.16修稿版本\基础实验验证\3. Ki67\KD\KD-3-2.tifKD-3-2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3939937" y="2670175"/>
            <a:ext cx="1260000" cy="900000"/>
          </a:xfrm>
          <a:prstGeom prst="rect">
            <a:avLst/>
          </a:prstGeom>
        </p:spPr>
      </p:pic>
      <p:pic>
        <p:nvPicPr>
          <p:cNvPr id="6" name="图片 5" descr="H:\文章投稿汇总\外面投稿\TGIF1 王保亚\2022.04.16修稿版本\基础实验验证\3. Ki67\KD\KD-3-1.tifKD-3-1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661047" y="2670175"/>
            <a:ext cx="1260000" cy="900000"/>
          </a:xfrm>
          <a:prstGeom prst="rect">
            <a:avLst/>
          </a:prstGeom>
        </p:spPr>
      </p:pic>
      <p:pic>
        <p:nvPicPr>
          <p:cNvPr id="7" name="图片 6" descr="H:\文章投稿汇总\外面投稿\TGIF1 王保亚\2022.04.16修稿版本\基础实验验证\3. Ki67\NC\NC-3-2.tifNC-3-2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372632" y="1747520"/>
            <a:ext cx="1260000" cy="900000"/>
          </a:xfrm>
          <a:prstGeom prst="rect">
            <a:avLst/>
          </a:prstGeom>
        </p:spPr>
      </p:pic>
      <p:pic>
        <p:nvPicPr>
          <p:cNvPr id="8" name="图片 7" descr="H:\文章投稿汇总\外面投稿\TGIF1 王保亚\2022.04.16修稿版本\基础实验验证\3. Ki67\NC\NC-3.tifNC-3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3938032" y="1747520"/>
            <a:ext cx="1260000" cy="900000"/>
          </a:xfrm>
          <a:prstGeom prst="rect">
            <a:avLst/>
          </a:prstGeom>
        </p:spPr>
      </p:pic>
      <p:pic>
        <p:nvPicPr>
          <p:cNvPr id="9" name="图片 8" descr="H:\文章投稿汇总\外面投稿\TGIF1 王保亚\2022.04.16修稿版本\基础实验验证\3. Ki67\NC\NC-3-1.tifNC-3-1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2659142" y="1747520"/>
            <a:ext cx="1260000" cy="900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689180" y="1356360"/>
            <a:ext cx="627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DAPI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2989025" y="1379220"/>
            <a:ext cx="5854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Ki67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4166633" y="1379220"/>
            <a:ext cx="7880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Merge</a:t>
            </a:r>
            <a:endParaRPr lang="en-US" altLang="zh-CN"/>
          </a:p>
        </p:txBody>
      </p:sp>
      <p:sp>
        <p:nvSpPr>
          <p:cNvPr id="2" name="文本框 1"/>
          <p:cNvSpPr txBox="1"/>
          <p:nvPr/>
        </p:nvSpPr>
        <p:spPr>
          <a:xfrm>
            <a:off x="757555" y="2013370"/>
            <a:ext cx="5943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siNC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500380" y="2935390"/>
            <a:ext cx="8515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siTGIF1</a:t>
            </a:r>
            <a:endParaRPr lang="en-US" altLang="zh-C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</Words>
  <Application>WPS 演示</Application>
  <PresentationFormat>宽屏</PresentationFormat>
  <Paragraphs>30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0" baseType="lpstr">
      <vt:lpstr>Arial</vt:lpstr>
      <vt:lpstr>宋体</vt:lpstr>
      <vt:lpstr>Wingdings</vt:lpstr>
      <vt:lpstr>Calibri</vt:lpstr>
      <vt:lpstr>微软雅黑</vt:lpstr>
      <vt:lpstr>Arial Unicode MS</vt:lpstr>
      <vt:lpstr>Office 主题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ASUS</dc:creator>
  <cp:lastModifiedBy>小程同学</cp:lastModifiedBy>
  <cp:revision>4</cp:revision>
  <dcterms:created xsi:type="dcterms:W3CDTF">2022-03-19T09:46:00Z</dcterms:created>
  <dcterms:modified xsi:type="dcterms:W3CDTF">2022-03-23T16:45:52Z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D75D1679382F4F6A9918B60D852B549A</vt:lpwstr>
  </property>
  <property fmtid="{D5CDD505-2E9C-101B-9397-08002B2CF9AE}" pid="3" name="KSOProductBuildVer">
    <vt:lpwstr>2052-11.1.0.11365</vt:lpwstr>
  </property>
</Properties>
</file>